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ACA"/>
    <a:srgbClr val="AF2FA0"/>
    <a:srgbClr val="48B3C8"/>
    <a:srgbClr val="B10377"/>
    <a:srgbClr val="CC0000"/>
    <a:srgbClr val="CC0066"/>
    <a:srgbClr val="E6E6E6"/>
    <a:srgbClr val="38A4BA"/>
    <a:srgbClr val="39B3B9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pic>
        <p:nvPicPr>
          <p:cNvPr id="6" name="Picture 1" descr="A blue and white logo&#10;&#10;Description automatically generated">
            <a:extLst>
              <a:ext uri="{FF2B5EF4-FFF2-40B4-BE49-F238E27FC236}">
                <a16:creationId xmlns:a16="http://schemas.microsoft.com/office/drawing/2014/main" id="{86507E73-E385-6833-5CD5-BF68ACBF63CE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867513" y="6047495"/>
            <a:ext cx="2048263" cy="739041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B23ACA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BED1AF"/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564574"/>
            <a:ext cx="641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ECML TRAINING AND CONSULTANCY FOR MEMBER STATES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0017" y="97441"/>
            <a:ext cx="10350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Supporting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the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language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(s) of </a:t>
            </a:r>
            <a:r>
              <a:rPr lang="fr-FR" sz="24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schooling</a:t>
            </a:r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(ROADMAP)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Constance Olivier</cp:lastModifiedBy>
  <cp:revision>36</cp:revision>
  <dcterms:created xsi:type="dcterms:W3CDTF">2024-02-06T15:43:11Z</dcterms:created>
  <dcterms:modified xsi:type="dcterms:W3CDTF">2024-02-07T15:15:02Z</dcterms:modified>
</cp:coreProperties>
</file>